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60" r:id="rId2"/>
    <p:sldId id="456" r:id="rId3"/>
    <p:sldId id="484" r:id="rId4"/>
    <p:sldId id="485" r:id="rId5"/>
    <p:sldId id="487" r:id="rId6"/>
    <p:sldId id="491" r:id="rId7"/>
    <p:sldId id="480" r:id="rId8"/>
    <p:sldId id="488" r:id="rId9"/>
    <p:sldId id="482" r:id="rId10"/>
    <p:sldId id="483" r:id="rId11"/>
    <p:sldId id="48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6" autoAdjust="0"/>
    <p:restoredTop sz="94660"/>
  </p:normalViewPr>
  <p:slideViewPr>
    <p:cSldViewPr>
      <p:cViewPr>
        <p:scale>
          <a:sx n="50" d="100"/>
          <a:sy n="50" d="100"/>
        </p:scale>
        <p:origin x="2342" y="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10035-B8D0-47F2-A0BF-DD41598C89AF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989C-12B7-46C6-8F0F-18EA3984E5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5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989C-12B7-46C6-8F0F-18EA3984E5A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7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1643050"/>
            <a:ext cx="8611540" cy="1643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работе в компонентах ФГИС «ВетИС»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4214818"/>
            <a:ext cx="8143932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Докладчик: </a:t>
            </a:r>
            <a:r>
              <a:rPr lang="ru-R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 Иван Владимирович 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отдела государственного ветеринарного надзора и контроля</a:t>
            </a:r>
            <a:endParaRPr lang="ru-RU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75275" cy="102421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40768"/>
            <a:ext cx="9144000" cy="4693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2700"/>
          </a:effectLst>
        </p:spPr>
        <p:txBody>
          <a:bodyPr anchor="ctr"/>
          <a:lstStyle/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масле сливочном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производителей в сметане и твороге производителя 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ООО «Молоковъ» (Ульяновская область), АО «Озерецкий молочный комбинат» (Московская область), ООО «Милково» (Саратовская область), ООО «БЕЛМИЛК» (Московская область);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2)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молоке,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пастеризованном производителей ООО «МК» (Саратовская область), ООО «МолСнабРегион» (Саратовская область);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3)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сыре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производителей ООО «Молочный комбинат Вита», (Ульяновская обл.), ООО «Сыродельный Концерн Алексеевский» (Республика Татарстан);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4)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сметане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производителей ООО «Оптовые решения» (Челябинская область), ООО «Молоковъ» (Ульяновская область);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5)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твороге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производителей ООО «Оптовые решения» (Челябинская область), ООО «Молоковъ» (Ульяновская область);</a:t>
            </a:r>
          </a:p>
          <a:p>
            <a:pPr lvl="0"/>
            <a:r>
              <a:rPr lang="ru-RU" sz="2000">
                <a:latin typeface="Times New Roman" pitchFamily="18" charset="0"/>
                <a:cs typeface="Times New Roman" pitchFamily="18" charset="0"/>
              </a:rPr>
              <a:t>6)	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мясной продукции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фарше производителя ООО «Ферма» (Самарская область) (наличие ДНК-курицы не заявленной в составе)</a:t>
            </a:r>
            <a:endParaRPr lang="ru-RU" sz="2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706" y="188640"/>
            <a:ext cx="9210070" cy="5876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57" y="2204864"/>
            <a:ext cx="4139543" cy="1024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911" y="4620411"/>
            <a:ext cx="917527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55898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854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385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2700"/>
          </a:effectLst>
        </p:spPr>
        <p:txBody>
          <a:bodyPr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Идентификация маркирование и электронный учет животных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8" y="535342"/>
            <a:ext cx="9158095" cy="5395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52916"/>
            <a:ext cx="1763687" cy="17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576064"/>
            <a:ext cx="9144000" cy="4459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1" y="5035863"/>
            <a:ext cx="9144000" cy="99214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1771" y="0"/>
            <a:ext cx="91440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softEdge rad="12700"/>
          </a:effectLst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Электронный реестр информационной системы Хорриот, компонента федеральной государственной информационной системы в сфере ветеринарии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670258"/>
            <a:ext cx="3491879" cy="23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20472" cy="57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6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3"/>
            <a:ext cx="87129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943607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925318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</TotalTime>
  <Words>44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Lukhmenev</dc:creator>
  <cp:lastModifiedBy>Иван В. Ильин</cp:lastModifiedBy>
  <cp:revision>576</cp:revision>
  <dcterms:created xsi:type="dcterms:W3CDTF">2017-04-13T12:01:29Z</dcterms:created>
  <dcterms:modified xsi:type="dcterms:W3CDTF">2023-10-10T06:49:39Z</dcterms:modified>
</cp:coreProperties>
</file>