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86" r:id="rId8"/>
    <p:sldId id="288" r:id="rId9"/>
    <p:sldId id="261" r:id="rId10"/>
    <p:sldId id="284" r:id="rId11"/>
    <p:sldId id="282" r:id="rId12"/>
    <p:sldId id="283" r:id="rId13"/>
    <p:sldId id="262" r:id="rId14"/>
    <p:sldId id="285" r:id="rId15"/>
    <p:sldId id="281" r:id="rId16"/>
    <p:sldId id="291" r:id="rId17"/>
    <p:sldId id="289" r:id="rId18"/>
    <p:sldId id="28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1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1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5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5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39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91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77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7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60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65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11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71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7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21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6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1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8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10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5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5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01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85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40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7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01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0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22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11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8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58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19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85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23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5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5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65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3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44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45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41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2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74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48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99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5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5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00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01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92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08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01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1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4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16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57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0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57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30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85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57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24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2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9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19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778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72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048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53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35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20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123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0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926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1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168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01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047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327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99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1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369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93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0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5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8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5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5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64ACB-AC87-4EA6-86D8-C220BEF6D7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C9CB9-2680-4C40-811F-EA0B8E4009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1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3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0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0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ирменный фон 16х9 коло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572" y="-77067"/>
            <a:ext cx="91851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0951" y="1023324"/>
            <a:ext cx="7287768" cy="193899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Федеральная государственная информационная система </a:t>
            </a:r>
            <a:r>
              <a:rPr lang="ru-RU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прослеживаемости пестицидов </a:t>
            </a:r>
            <a:br>
              <a:rPr lang="ru-RU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агрохимикатов (ФГИС «Сатурн»)</a:t>
            </a:r>
            <a:endParaRPr lang="ru-RU" sz="30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2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79476" y="289708"/>
            <a:ext cx="1144094" cy="170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1"/>
          <p:cNvSpPr txBox="1">
            <a:spLocks/>
          </p:cNvSpPr>
          <p:nvPr/>
        </p:nvSpPr>
        <p:spPr>
          <a:xfrm>
            <a:off x="5134408" y="3140968"/>
            <a:ext cx="4053686" cy="1921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Государственный инспектор отдела внутреннего фитосанитарного контроля 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надзора Управления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Россельхознадзора 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Оренбургской области 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Лукъянцева Евгения Андреевна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1"/>
          <p:cNvSpPr txBox="1">
            <a:spLocks/>
          </p:cNvSpPr>
          <p:nvPr/>
        </p:nvSpPr>
        <p:spPr>
          <a:xfrm>
            <a:off x="3180699" y="5348831"/>
            <a:ext cx="2916324" cy="4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 октября 2023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1"/>
          <p:cNvSpPr txBox="1">
            <a:spLocks/>
          </p:cNvSpPr>
          <p:nvPr/>
        </p:nvSpPr>
        <p:spPr>
          <a:xfrm>
            <a:off x="281005" y="3519425"/>
            <a:ext cx="3588929" cy="1921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8640"/>
            <a:ext cx="914501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88" y="463043"/>
            <a:ext cx="9270522" cy="14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766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583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435184"/>
            <a:ext cx="8971527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всем интересующим вопросам работы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ФГИС «Сатурн» можно обратиться в отдел внутреннего фитосанитарного контроля и надзора по тел.: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8 (3532) 75-07-95</a:t>
            </a:r>
          </a:p>
        </p:txBody>
      </p:sp>
    </p:spTree>
    <p:extLst>
      <p:ext uri="{BB962C8B-B14F-4D97-AF65-F5344CB8AC3E}">
        <p14:creationId xmlns:p14="http://schemas.microsoft.com/office/powerpoint/2010/main" val="1096962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kianzevaEA.OREN-RSHN\Desktop\3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" y="137170"/>
            <a:ext cx="914400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45586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Спасибо за внимание!</a:t>
            </a:r>
            <a:endParaRPr lang="ru-RU" sz="6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3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обеспечения, учета партий пестицидов и агрохимикатов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их обращении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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производстве (изготовлении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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хранении;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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перевозке (транспортировке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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применении;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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реализации;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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обезвреживании;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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утилизации, уничтожении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захоронении,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также осуществления анализа, обработки представленных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нее сведений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информации и контроля за достоверностью таких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сведений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 descr="C:\Users\LukianzevaEA.OREN-RSHN\Desktop\Desktop\Картинки, интернет\oc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14" y="2852936"/>
            <a:ext cx="2646294" cy="13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LukianzevaEA.OREN-RSHN\Desktop\Desktop\Картинки, интернет\3-desikacija-podsolnuha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52" y="4365104"/>
            <a:ext cx="2592288" cy="145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LukianzevaEA.OREN-RSHN\Desktop\Desktop\Картинки, интернет\796x4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0" y="1268760"/>
            <a:ext cx="291632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516" y="375009"/>
            <a:ext cx="8711259" cy="769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ФГИС «Сатурн» </a:t>
            </a:r>
            <a:endParaRPr lang="ru-RU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641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Федеральная государственная информационная система прослеживаемости пестицидов и агрохимикатов (ФГИС «Сатурн»)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Q7uSzRULFJGRPIvZ_rIjr6OvHDGG9-3CgCLwh6EELa7WtrRkDz6GbS_OJSFDyo7EzczGYRcLuK2eelGduwn1rldogcvSmNYR0TxIm7hwYm1hrN4wg_YtVJXkMdLwhi29xuBhP5W3mmSgRP2rX1bTQs0aEmAETah80SDSy-Le7jcF89vF2hBXElxkAJV_eChq_e6ZNVh7NIGM9f-dt9gvMIH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81"/>
            <a:ext cx="3024336" cy="3910779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5" y="-32316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Admin\Desktop\ппа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268790"/>
            <a:ext cx="2996380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5577" y="4757518"/>
            <a:ext cx="7941568" cy="11521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Управление напоминает, что обязанность юридических лиц и индивидуальных предпринимателей регистрироваться в данной системе закреплена ст. 15.2 Федерального закона от 19.07.1997 № 109-ФЗ «О безопасном обращении с пестицидами и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агрохимикатами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64900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14989"/>
            <a:ext cx="89058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539554" y="1340768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339752" y="1556792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5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объекта: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место обезвреживания, утилизации, уничтожения и/или захоронения пестицида/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агрохимиката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место применения пестицидов (здание, строение, сооружение);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место применения пестицидов (семенной и посадочный материал);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место применения пестицидов (транспортное средство: автомобиль, вагон, воздушное, морское и речное судно);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место применения пестицидов и агрохимикатов (земельный участок);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предприятия по ввозу/вывозу, хранению и реализации пестицидов и агрохимикатов;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предприятия по производству пестицидов и агрохимикатов;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предприятия/организации оптовой торговли, осуществляющие оптовую реализацию пестицидов и агрохимикатов;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предприятия/организации розничной торговли, осуществляющие розничную реализацию пестицидов и агрохимикатов.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4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Виды деятельности объекта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1" y="1124745"/>
            <a:ext cx="8291264" cy="5001423"/>
          </a:xfrm>
        </p:spPr>
        <p:txBody>
          <a:bodyPr>
            <a:noAutofit/>
          </a:bodyPr>
          <a:lstStyle/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авиационное/наземное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применение пестицидов и агрохимикатов;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ввоз/вывоз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пестицидов и агрохимикатов;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захоронение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пестицидов и агрохимикатов;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обезвреживание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пестицидов и агрохимикатов;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обработка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зданий, строений, сооружений пестицидами;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обработка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полей, садов, земельных участков, посевов, посадок пестицидами;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обработка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транспортных средств пестицидами;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пестицидов и агрохимикатов (за исключением реализации физическим лицам для личного пользования);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пестицидов, агрохимикатов и прочих агрохимических продуктов в части, касающейся производства минеральных удобрений;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розничная/оптовая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реализация пестицидов и агрохимикатов;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транспортировка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пестицидов и агрохимикатов;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утилизация/уничтожение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пестицидов и агрохимикатов с соблюдением всех правил;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фасовка/хранение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пестицидов и агрохимикатов в специальных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контейнерах.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31632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Управлением по области зарегистрировано в ФГИС «Сатурн» -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2185 хозяйствующих субъектов;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подтверждено -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11265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поднадзорных объектов (площадок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75144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85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kianzevaEA.OREN-RSHN\Desktop\111111111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3" y="188640"/>
            <a:ext cx="892899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14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kianzevaEA.OREN-RSHN\Desktop\2222222222222222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3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379</Words>
  <Application>Microsoft Office PowerPoint</Application>
  <PresentationFormat>Экран (4:3)</PresentationFormat>
  <Paragraphs>47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1_Тема Office</vt:lpstr>
      <vt:lpstr>10_Тема Office</vt:lpstr>
      <vt:lpstr>2_Тема Office</vt:lpstr>
      <vt:lpstr>Тема Office</vt:lpstr>
      <vt:lpstr>3_Тема Office</vt:lpstr>
      <vt:lpstr>4_Тема Office</vt:lpstr>
      <vt:lpstr>13_Тема Office</vt:lpstr>
      <vt:lpstr>Презентация PowerPoint</vt:lpstr>
      <vt:lpstr> </vt:lpstr>
      <vt:lpstr>Федеральная государственная информационная система прослеживаемости пестицидов и агрохимикатов (ФГИС «Сатурн») </vt:lpstr>
      <vt:lpstr>Презентация PowerPoint</vt:lpstr>
      <vt:lpstr>Вид объекта:</vt:lpstr>
      <vt:lpstr>Виды деятельности объекта</vt:lpstr>
      <vt:lpstr>На сегодняшний день Управлением по области зарегистрировано в ФГИС «Сатурн» - 2185 хозяйствующих субъектов; подтверждено - 11265 поднадзорных объектов (площадок)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Федеральные государственные информационной системе Россельхознадзора </dc:title>
  <dc:creator>Admin</dc:creator>
  <cp:lastModifiedBy>Евгения А. Лукъянцева</cp:lastModifiedBy>
  <cp:revision>48</cp:revision>
  <dcterms:created xsi:type="dcterms:W3CDTF">2022-05-11T11:21:18Z</dcterms:created>
  <dcterms:modified xsi:type="dcterms:W3CDTF">2023-10-24T06:44:08Z</dcterms:modified>
</cp:coreProperties>
</file>