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20104100" cy="11309350"/>
  <p:notesSz cx="20104100" cy="11309350"/>
  <p:defaultTextStyle>
    <a:defPPr>
      <a:defRPr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65" d="100"/>
          <a:sy n="65" d="100"/>
        </p:scale>
        <p:origin x="800" y="224"/>
      </p:cViewPr>
      <p:guideLst>
        <p:guide pos="2880" orient="horz"/>
        <p:guide pos="2160"/>
      </p:guideLst>
    </p:cSldViewPr>
  </p:slideViewPr>
  <p:gridSpacing cx="76200" cy="7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 /><Relationship Id="rId11" Type="http://schemas.openxmlformats.org/officeDocument/2006/relationships/tableStyles" Target="tableStyles.xml" /><Relationship Id="rId12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1" i="0">
                <a:solidFill>
                  <a:srgbClr val="8E8E90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2950" b="1" i="0">
                <a:solidFill>
                  <a:srgbClr val="8E8E90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2950" b="1" i="0">
                <a:solidFill>
                  <a:srgbClr val="8E8E90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2950" b="1" i="0">
                <a:solidFill>
                  <a:srgbClr val="8E8E90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/>
          <a:stretch/>
        </p:blipFill>
        <p:spPr bwMode="auto">
          <a:xfrm>
            <a:off x="0" y="7814158"/>
            <a:ext cx="20104099" cy="34943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 bwMode="auto">
          <a:xfrm>
            <a:off x="1243806" y="1312152"/>
            <a:ext cx="7372350" cy="930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1" i="0">
                <a:solidFill>
                  <a:srgbClr val="8E8E90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/>
          <a:stretch/>
        </p:blipFill>
        <p:spPr bwMode="auto">
          <a:xfrm>
            <a:off x="8406467" y="2062733"/>
            <a:ext cx="10444770" cy="49880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/>
          <a:stretch/>
        </p:blipFill>
        <p:spPr bwMode="auto">
          <a:xfrm>
            <a:off x="8453523" y="1193681"/>
            <a:ext cx="8590356" cy="631226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 bwMode="auto">
          <a:xfrm>
            <a:off x="3503256" y="1302422"/>
            <a:ext cx="4411980" cy="1280160"/>
          </a:xfrm>
          <a:custGeom>
            <a:avLst/>
            <a:gdLst/>
            <a:ahLst/>
            <a:cxnLst/>
            <a:rect l="l" t="t" r="r" b="b"/>
            <a:pathLst>
              <a:path w="4411980" h="1280160" fill="norm" stroke="1" extrusionOk="0">
                <a:moveTo>
                  <a:pt x="572223" y="1135305"/>
                </a:moveTo>
                <a:lnTo>
                  <a:pt x="374773" y="1135305"/>
                </a:lnTo>
                <a:lnTo>
                  <a:pt x="374773" y="1279730"/>
                </a:lnTo>
                <a:lnTo>
                  <a:pt x="572223" y="1279730"/>
                </a:lnTo>
                <a:lnTo>
                  <a:pt x="572223" y="1135305"/>
                </a:lnTo>
                <a:close/>
              </a:path>
              <a:path w="4411980" h="1280160" fill="norm" stroke="1" extrusionOk="0">
                <a:moveTo>
                  <a:pt x="647184" y="153566"/>
                </a:moveTo>
                <a:lnTo>
                  <a:pt x="299823" y="153566"/>
                </a:lnTo>
                <a:lnTo>
                  <a:pt x="247783" y="156179"/>
                </a:lnTo>
                <a:lnTo>
                  <a:pt x="200701" y="164021"/>
                </a:lnTo>
                <a:lnTo>
                  <a:pt x="158576" y="177091"/>
                </a:lnTo>
                <a:lnTo>
                  <a:pt x="121408" y="195389"/>
                </a:lnTo>
                <a:lnTo>
                  <a:pt x="89196" y="218914"/>
                </a:lnTo>
                <a:lnTo>
                  <a:pt x="61941" y="247666"/>
                </a:lnTo>
                <a:lnTo>
                  <a:pt x="39641" y="281646"/>
                </a:lnTo>
                <a:lnTo>
                  <a:pt x="22298" y="320853"/>
                </a:lnTo>
                <a:lnTo>
                  <a:pt x="9910" y="365288"/>
                </a:lnTo>
                <a:lnTo>
                  <a:pt x="2477" y="414950"/>
                </a:lnTo>
                <a:lnTo>
                  <a:pt x="0" y="469839"/>
                </a:lnTo>
                <a:lnTo>
                  <a:pt x="0" y="819022"/>
                </a:lnTo>
                <a:lnTo>
                  <a:pt x="2477" y="873918"/>
                </a:lnTo>
                <a:lnTo>
                  <a:pt x="9910" y="923585"/>
                </a:lnTo>
                <a:lnTo>
                  <a:pt x="22298" y="968022"/>
                </a:lnTo>
                <a:lnTo>
                  <a:pt x="39641" y="1007231"/>
                </a:lnTo>
                <a:lnTo>
                  <a:pt x="61941" y="1041211"/>
                </a:lnTo>
                <a:lnTo>
                  <a:pt x="89196" y="1069963"/>
                </a:lnTo>
                <a:lnTo>
                  <a:pt x="121408" y="1093487"/>
                </a:lnTo>
                <a:lnTo>
                  <a:pt x="158576" y="1111783"/>
                </a:lnTo>
                <a:lnTo>
                  <a:pt x="200701" y="1124851"/>
                </a:lnTo>
                <a:lnTo>
                  <a:pt x="247783" y="1132692"/>
                </a:lnTo>
                <a:lnTo>
                  <a:pt x="299823" y="1135305"/>
                </a:lnTo>
                <a:lnTo>
                  <a:pt x="647184" y="1135305"/>
                </a:lnTo>
                <a:lnTo>
                  <a:pt x="699216" y="1132692"/>
                </a:lnTo>
                <a:lnTo>
                  <a:pt x="746294" y="1124851"/>
                </a:lnTo>
                <a:lnTo>
                  <a:pt x="788417" y="1111783"/>
                </a:lnTo>
                <a:lnTo>
                  <a:pt x="825585" y="1093487"/>
                </a:lnTo>
                <a:lnTo>
                  <a:pt x="857798" y="1069963"/>
                </a:lnTo>
                <a:lnTo>
                  <a:pt x="885056" y="1041211"/>
                </a:lnTo>
                <a:lnTo>
                  <a:pt x="907358" y="1007231"/>
                </a:lnTo>
                <a:lnTo>
                  <a:pt x="924704" y="968022"/>
                </a:lnTo>
                <a:lnTo>
                  <a:pt x="926999" y="959792"/>
                </a:lnTo>
                <a:lnTo>
                  <a:pt x="299823" y="959792"/>
                </a:lnTo>
                <a:lnTo>
                  <a:pt x="255827" y="951795"/>
                </a:lnTo>
                <a:lnTo>
                  <a:pt x="224405" y="927804"/>
                </a:lnTo>
                <a:lnTo>
                  <a:pt x="205554" y="887815"/>
                </a:lnTo>
                <a:lnTo>
                  <a:pt x="199271" y="831828"/>
                </a:lnTo>
                <a:lnTo>
                  <a:pt x="199271" y="457043"/>
                </a:lnTo>
                <a:lnTo>
                  <a:pt x="205554" y="401857"/>
                </a:lnTo>
                <a:lnTo>
                  <a:pt x="224405" y="362437"/>
                </a:lnTo>
                <a:lnTo>
                  <a:pt x="255827" y="338785"/>
                </a:lnTo>
                <a:lnTo>
                  <a:pt x="299823" y="330900"/>
                </a:lnTo>
                <a:lnTo>
                  <a:pt x="927506" y="330900"/>
                </a:lnTo>
                <a:lnTo>
                  <a:pt x="924704" y="320853"/>
                </a:lnTo>
                <a:lnTo>
                  <a:pt x="907358" y="281646"/>
                </a:lnTo>
                <a:lnTo>
                  <a:pt x="885056" y="247666"/>
                </a:lnTo>
                <a:lnTo>
                  <a:pt x="857798" y="218914"/>
                </a:lnTo>
                <a:lnTo>
                  <a:pt x="825585" y="195389"/>
                </a:lnTo>
                <a:lnTo>
                  <a:pt x="788417" y="177091"/>
                </a:lnTo>
                <a:lnTo>
                  <a:pt x="746294" y="164021"/>
                </a:lnTo>
                <a:lnTo>
                  <a:pt x="699216" y="156179"/>
                </a:lnTo>
                <a:lnTo>
                  <a:pt x="647184" y="153566"/>
                </a:lnTo>
                <a:close/>
              </a:path>
              <a:path w="4411980" h="1280160" fill="norm" stroke="1" extrusionOk="0">
                <a:moveTo>
                  <a:pt x="572223" y="330900"/>
                </a:moveTo>
                <a:lnTo>
                  <a:pt x="374773" y="330900"/>
                </a:lnTo>
                <a:lnTo>
                  <a:pt x="374773" y="959792"/>
                </a:lnTo>
                <a:lnTo>
                  <a:pt x="572223" y="959792"/>
                </a:lnTo>
                <a:lnTo>
                  <a:pt x="572223" y="330900"/>
                </a:lnTo>
                <a:close/>
              </a:path>
              <a:path w="4411980" h="1280160" fill="norm" stroke="1" extrusionOk="0">
                <a:moveTo>
                  <a:pt x="927506" y="330900"/>
                </a:moveTo>
                <a:lnTo>
                  <a:pt x="647184" y="330900"/>
                </a:lnTo>
                <a:lnTo>
                  <a:pt x="691165" y="338785"/>
                </a:lnTo>
                <a:lnTo>
                  <a:pt x="722585" y="362437"/>
                </a:lnTo>
                <a:lnTo>
                  <a:pt x="741440" y="401857"/>
                </a:lnTo>
                <a:lnTo>
                  <a:pt x="747725" y="457043"/>
                </a:lnTo>
                <a:lnTo>
                  <a:pt x="747725" y="831828"/>
                </a:lnTo>
                <a:lnTo>
                  <a:pt x="741440" y="887815"/>
                </a:lnTo>
                <a:lnTo>
                  <a:pt x="722585" y="927804"/>
                </a:lnTo>
                <a:lnTo>
                  <a:pt x="691165" y="951795"/>
                </a:lnTo>
                <a:lnTo>
                  <a:pt x="647184" y="959792"/>
                </a:lnTo>
                <a:lnTo>
                  <a:pt x="926999" y="959792"/>
                </a:lnTo>
                <a:lnTo>
                  <a:pt x="937095" y="923585"/>
                </a:lnTo>
                <a:lnTo>
                  <a:pt x="944529" y="873918"/>
                </a:lnTo>
                <a:lnTo>
                  <a:pt x="947007" y="819022"/>
                </a:lnTo>
                <a:lnTo>
                  <a:pt x="947007" y="469839"/>
                </a:lnTo>
                <a:lnTo>
                  <a:pt x="944529" y="414950"/>
                </a:lnTo>
                <a:lnTo>
                  <a:pt x="937095" y="365288"/>
                </a:lnTo>
                <a:lnTo>
                  <a:pt x="927506" y="330900"/>
                </a:lnTo>
                <a:close/>
              </a:path>
              <a:path w="4411980" h="1280160" fill="norm" stroke="1" extrusionOk="0">
                <a:moveTo>
                  <a:pt x="572223" y="0"/>
                </a:moveTo>
                <a:lnTo>
                  <a:pt x="374773" y="0"/>
                </a:lnTo>
                <a:lnTo>
                  <a:pt x="374773" y="153566"/>
                </a:lnTo>
                <a:lnTo>
                  <a:pt x="572223" y="153566"/>
                </a:lnTo>
                <a:lnTo>
                  <a:pt x="572223" y="0"/>
                </a:lnTo>
                <a:close/>
              </a:path>
              <a:path w="4411980" h="1280160" fill="norm" stroke="1" extrusionOk="0">
                <a:moveTo>
                  <a:pt x="1698555" y="0"/>
                </a:moveTo>
                <a:lnTo>
                  <a:pt x="1150101" y="0"/>
                </a:lnTo>
                <a:lnTo>
                  <a:pt x="1150101" y="1279730"/>
                </a:lnTo>
                <a:lnTo>
                  <a:pt x="1698555" y="1279730"/>
                </a:lnTo>
                <a:lnTo>
                  <a:pt x="1698555" y="1096909"/>
                </a:lnTo>
                <a:lnTo>
                  <a:pt x="1351204" y="1096909"/>
                </a:lnTo>
                <a:lnTo>
                  <a:pt x="1351204" y="722135"/>
                </a:lnTo>
                <a:lnTo>
                  <a:pt x="1627259" y="722135"/>
                </a:lnTo>
                <a:lnTo>
                  <a:pt x="1627259" y="539313"/>
                </a:lnTo>
                <a:lnTo>
                  <a:pt x="1351204" y="539313"/>
                </a:lnTo>
                <a:lnTo>
                  <a:pt x="1351204" y="182811"/>
                </a:lnTo>
                <a:lnTo>
                  <a:pt x="1698555" y="182811"/>
                </a:lnTo>
                <a:lnTo>
                  <a:pt x="1698555" y="0"/>
                </a:lnTo>
                <a:close/>
              </a:path>
              <a:path w="4411980" h="1280160" fill="norm" stroke="1" extrusionOk="0">
                <a:moveTo>
                  <a:pt x="2192896" y="0"/>
                </a:moveTo>
                <a:lnTo>
                  <a:pt x="1896727" y="0"/>
                </a:lnTo>
                <a:lnTo>
                  <a:pt x="1896727" y="1279730"/>
                </a:lnTo>
                <a:lnTo>
                  <a:pt x="2097831" y="1279730"/>
                </a:lnTo>
                <a:lnTo>
                  <a:pt x="2097831" y="798918"/>
                </a:lnTo>
                <a:lnTo>
                  <a:pt x="2192896" y="798918"/>
                </a:lnTo>
                <a:lnTo>
                  <a:pt x="2244928" y="796304"/>
                </a:lnTo>
                <a:lnTo>
                  <a:pt x="2292006" y="788463"/>
                </a:lnTo>
                <a:lnTo>
                  <a:pt x="2334129" y="775395"/>
                </a:lnTo>
                <a:lnTo>
                  <a:pt x="2371297" y="757099"/>
                </a:lnTo>
                <a:lnTo>
                  <a:pt x="2403510" y="733576"/>
                </a:lnTo>
                <a:lnTo>
                  <a:pt x="2430768" y="704824"/>
                </a:lnTo>
                <a:lnTo>
                  <a:pt x="2453070" y="670844"/>
                </a:lnTo>
                <a:lnTo>
                  <a:pt x="2470416" y="631635"/>
                </a:lnTo>
                <a:lnTo>
                  <a:pt x="2474749" y="616096"/>
                </a:lnTo>
                <a:lnTo>
                  <a:pt x="2097831" y="616096"/>
                </a:lnTo>
                <a:lnTo>
                  <a:pt x="2097831" y="182811"/>
                </a:lnTo>
                <a:lnTo>
                  <a:pt x="2474745" y="182811"/>
                </a:lnTo>
                <a:lnTo>
                  <a:pt x="2470416" y="167287"/>
                </a:lnTo>
                <a:lnTo>
                  <a:pt x="2453070" y="128080"/>
                </a:lnTo>
                <a:lnTo>
                  <a:pt x="2430768" y="94100"/>
                </a:lnTo>
                <a:lnTo>
                  <a:pt x="2403510" y="65348"/>
                </a:lnTo>
                <a:lnTo>
                  <a:pt x="2371297" y="41822"/>
                </a:lnTo>
                <a:lnTo>
                  <a:pt x="2334129" y="23525"/>
                </a:lnTo>
                <a:lnTo>
                  <a:pt x="2292006" y="10455"/>
                </a:lnTo>
                <a:lnTo>
                  <a:pt x="2244928" y="2613"/>
                </a:lnTo>
                <a:lnTo>
                  <a:pt x="2192896" y="0"/>
                </a:lnTo>
                <a:close/>
              </a:path>
              <a:path w="4411980" h="1280160" fill="norm" stroke="1" extrusionOk="0">
                <a:moveTo>
                  <a:pt x="2474745" y="182811"/>
                </a:moveTo>
                <a:lnTo>
                  <a:pt x="2192896" y="182811"/>
                </a:lnTo>
                <a:lnTo>
                  <a:pt x="2216035" y="184525"/>
                </a:lnTo>
                <a:lnTo>
                  <a:pt x="2236088" y="189666"/>
                </a:lnTo>
                <a:lnTo>
                  <a:pt x="2277732" y="226346"/>
                </a:lnTo>
                <a:lnTo>
                  <a:pt x="2290073" y="272970"/>
                </a:lnTo>
                <a:lnTo>
                  <a:pt x="2291616" y="303477"/>
                </a:lnTo>
                <a:lnTo>
                  <a:pt x="2291616" y="495440"/>
                </a:lnTo>
                <a:lnTo>
                  <a:pt x="2285444" y="551653"/>
                </a:lnTo>
                <a:lnTo>
                  <a:pt x="2266936" y="588673"/>
                </a:lnTo>
                <a:lnTo>
                  <a:pt x="2216035" y="614382"/>
                </a:lnTo>
                <a:lnTo>
                  <a:pt x="2192896" y="616096"/>
                </a:lnTo>
                <a:lnTo>
                  <a:pt x="2474749" y="616096"/>
                </a:lnTo>
                <a:lnTo>
                  <a:pt x="2482807" y="587197"/>
                </a:lnTo>
                <a:lnTo>
                  <a:pt x="2490241" y="537530"/>
                </a:lnTo>
                <a:lnTo>
                  <a:pt x="2492719" y="482634"/>
                </a:lnTo>
                <a:lnTo>
                  <a:pt x="2492719" y="316273"/>
                </a:lnTo>
                <a:lnTo>
                  <a:pt x="2490241" y="261384"/>
                </a:lnTo>
                <a:lnTo>
                  <a:pt x="2482807" y="211722"/>
                </a:lnTo>
                <a:lnTo>
                  <a:pt x="2474745" y="182811"/>
                </a:lnTo>
                <a:close/>
              </a:path>
              <a:path w="4411980" h="1280160" fill="norm" stroke="1" extrusionOk="0">
                <a:moveTo>
                  <a:pt x="2956894" y="0"/>
                </a:moveTo>
                <a:lnTo>
                  <a:pt x="2677185" y="0"/>
                </a:lnTo>
                <a:lnTo>
                  <a:pt x="2677185" y="1279730"/>
                </a:lnTo>
                <a:lnTo>
                  <a:pt x="2852688" y="1279730"/>
                </a:lnTo>
                <a:lnTo>
                  <a:pt x="2852688" y="374773"/>
                </a:lnTo>
                <a:lnTo>
                  <a:pt x="3017972" y="374773"/>
                </a:lnTo>
                <a:lnTo>
                  <a:pt x="2956894" y="0"/>
                </a:lnTo>
                <a:close/>
              </a:path>
              <a:path w="4411980" h="1280160" fill="norm" stroke="1" extrusionOk="0">
                <a:moveTo>
                  <a:pt x="3017972" y="374773"/>
                </a:moveTo>
                <a:lnTo>
                  <a:pt x="2852688" y="374773"/>
                </a:lnTo>
                <a:lnTo>
                  <a:pt x="3002599" y="1279730"/>
                </a:lnTo>
                <a:lnTo>
                  <a:pt x="3192730" y="1279730"/>
                </a:lnTo>
                <a:lnTo>
                  <a:pt x="3248913" y="908611"/>
                </a:lnTo>
                <a:lnTo>
                  <a:pt x="3104973" y="908611"/>
                </a:lnTo>
                <a:lnTo>
                  <a:pt x="3017972" y="374773"/>
                </a:lnTo>
                <a:close/>
              </a:path>
              <a:path w="4411980" h="1280160" fill="norm" stroke="1" extrusionOk="0">
                <a:moveTo>
                  <a:pt x="3521808" y="361978"/>
                </a:moveTo>
                <a:lnTo>
                  <a:pt x="3331668" y="361978"/>
                </a:lnTo>
                <a:lnTo>
                  <a:pt x="3331668" y="1279730"/>
                </a:lnTo>
                <a:lnTo>
                  <a:pt x="3521808" y="1279730"/>
                </a:lnTo>
                <a:lnTo>
                  <a:pt x="3521808" y="361978"/>
                </a:lnTo>
                <a:close/>
              </a:path>
              <a:path w="4411980" h="1280160" fill="norm" stroke="1" extrusionOk="0">
                <a:moveTo>
                  <a:pt x="3521808" y="0"/>
                </a:moveTo>
                <a:lnTo>
                  <a:pt x="3242089" y="0"/>
                </a:lnTo>
                <a:lnTo>
                  <a:pt x="3104973" y="908611"/>
                </a:lnTo>
                <a:lnTo>
                  <a:pt x="3248913" y="908611"/>
                </a:lnTo>
                <a:lnTo>
                  <a:pt x="3331668" y="361978"/>
                </a:lnTo>
                <a:lnTo>
                  <a:pt x="3521808" y="361978"/>
                </a:lnTo>
                <a:lnTo>
                  <a:pt x="3521808" y="0"/>
                </a:lnTo>
                <a:close/>
              </a:path>
              <a:path w="4411980" h="1280160" fill="norm" stroke="1" extrusionOk="0">
                <a:moveTo>
                  <a:pt x="4206981" y="0"/>
                </a:moveTo>
                <a:lnTo>
                  <a:pt x="3912645" y="0"/>
                </a:lnTo>
                <a:lnTo>
                  <a:pt x="3707887" y="1279730"/>
                </a:lnTo>
                <a:lnTo>
                  <a:pt x="3892530" y="1279730"/>
                </a:lnTo>
                <a:lnTo>
                  <a:pt x="3927273" y="1047549"/>
                </a:lnTo>
                <a:lnTo>
                  <a:pt x="4374590" y="1047549"/>
                </a:lnTo>
                <a:lnTo>
                  <a:pt x="4346801" y="873868"/>
                </a:lnTo>
                <a:lnTo>
                  <a:pt x="3952863" y="873868"/>
                </a:lnTo>
                <a:lnTo>
                  <a:pt x="4049761" y="226694"/>
                </a:lnTo>
                <a:lnTo>
                  <a:pt x="4243253" y="226694"/>
                </a:lnTo>
                <a:lnTo>
                  <a:pt x="4206981" y="0"/>
                </a:lnTo>
                <a:close/>
              </a:path>
              <a:path w="4411980" h="1280160" fill="norm" stroke="1" extrusionOk="0">
                <a:moveTo>
                  <a:pt x="4374590" y="1047549"/>
                </a:moveTo>
                <a:lnTo>
                  <a:pt x="4174082" y="1047549"/>
                </a:lnTo>
                <a:lnTo>
                  <a:pt x="4208814" y="1279730"/>
                </a:lnTo>
                <a:lnTo>
                  <a:pt x="4411740" y="1279730"/>
                </a:lnTo>
                <a:lnTo>
                  <a:pt x="4374590" y="1047549"/>
                </a:lnTo>
                <a:close/>
              </a:path>
              <a:path w="4411980" h="1280160" fill="norm" stroke="1" extrusionOk="0">
                <a:moveTo>
                  <a:pt x="4243253" y="226694"/>
                </a:moveTo>
                <a:lnTo>
                  <a:pt x="4049761" y="226694"/>
                </a:lnTo>
                <a:lnTo>
                  <a:pt x="4146659" y="873868"/>
                </a:lnTo>
                <a:lnTo>
                  <a:pt x="4346801" y="873868"/>
                </a:lnTo>
                <a:lnTo>
                  <a:pt x="4243253" y="226694"/>
                </a:lnTo>
                <a:close/>
              </a:path>
            </a:pathLst>
          </a:custGeom>
          <a:solidFill>
            <a:srgbClr val="9A805C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5" name="object 5"/>
          <p:cNvSpPr/>
          <p:nvPr/>
        </p:nvSpPr>
        <p:spPr bwMode="auto">
          <a:xfrm>
            <a:off x="1050960" y="1302415"/>
            <a:ext cx="2274570" cy="1283335"/>
          </a:xfrm>
          <a:custGeom>
            <a:avLst/>
            <a:gdLst/>
            <a:ahLst/>
            <a:cxnLst/>
            <a:rect l="l" t="t" r="r" b="b"/>
            <a:pathLst>
              <a:path w="2274570" h="1283335" fill="norm" stroke="1" extrusionOk="0">
                <a:moveTo>
                  <a:pt x="411348" y="182821"/>
                </a:moveTo>
                <a:lnTo>
                  <a:pt x="210244" y="182821"/>
                </a:lnTo>
                <a:lnTo>
                  <a:pt x="210244" y="1279741"/>
                </a:lnTo>
                <a:lnTo>
                  <a:pt x="411348" y="1279741"/>
                </a:lnTo>
                <a:lnTo>
                  <a:pt x="411348" y="182821"/>
                </a:lnTo>
                <a:close/>
              </a:path>
              <a:path w="2274570" h="1283335" fill="norm" stroke="1" extrusionOk="0">
                <a:moveTo>
                  <a:pt x="621583" y="0"/>
                </a:moveTo>
                <a:lnTo>
                  <a:pt x="0" y="0"/>
                </a:lnTo>
                <a:lnTo>
                  <a:pt x="0" y="182821"/>
                </a:lnTo>
                <a:lnTo>
                  <a:pt x="621583" y="182821"/>
                </a:lnTo>
                <a:lnTo>
                  <a:pt x="621583" y="0"/>
                </a:lnTo>
                <a:close/>
              </a:path>
              <a:path w="2274570" h="1283335" fill="norm" stroke="1" extrusionOk="0">
                <a:moveTo>
                  <a:pt x="876779" y="1102406"/>
                </a:moveTo>
                <a:lnTo>
                  <a:pt x="876779" y="1281563"/>
                </a:lnTo>
                <a:lnTo>
                  <a:pt x="939999" y="1283334"/>
                </a:lnTo>
                <a:lnTo>
                  <a:pt x="996823" y="1280133"/>
                </a:lnTo>
                <a:lnTo>
                  <a:pt x="1047252" y="1271958"/>
                </a:lnTo>
                <a:lnTo>
                  <a:pt x="1091283" y="1258808"/>
                </a:lnTo>
                <a:lnTo>
                  <a:pt x="1128917" y="1240681"/>
                </a:lnTo>
                <a:lnTo>
                  <a:pt x="1160153" y="1217575"/>
                </a:lnTo>
                <a:lnTo>
                  <a:pt x="1186906" y="1188936"/>
                </a:lnTo>
                <a:lnTo>
                  <a:pt x="1211126" y="1154202"/>
                </a:lnTo>
                <a:lnTo>
                  <a:pt x="1232811" y="1113373"/>
                </a:lnTo>
                <a:lnTo>
                  <a:pt x="1236868" y="1103433"/>
                </a:lnTo>
                <a:lnTo>
                  <a:pt x="915398" y="1103433"/>
                </a:lnTo>
                <a:lnTo>
                  <a:pt x="876779" y="1102406"/>
                </a:lnTo>
                <a:close/>
              </a:path>
              <a:path w="2274570" h="1283335" fill="norm" stroke="1" extrusionOk="0">
                <a:moveTo>
                  <a:pt x="977331" y="0"/>
                </a:moveTo>
                <a:lnTo>
                  <a:pt x="778060" y="0"/>
                </a:lnTo>
                <a:lnTo>
                  <a:pt x="1055946" y="987226"/>
                </a:lnTo>
                <a:lnTo>
                  <a:pt x="1054114" y="998199"/>
                </a:lnTo>
                <a:lnTo>
                  <a:pt x="1035374" y="1053039"/>
                </a:lnTo>
                <a:lnTo>
                  <a:pt x="1001100" y="1085945"/>
                </a:lnTo>
                <a:lnTo>
                  <a:pt x="948988" y="1101031"/>
                </a:lnTo>
                <a:lnTo>
                  <a:pt x="915398" y="1103433"/>
                </a:lnTo>
                <a:lnTo>
                  <a:pt x="1236868" y="1103433"/>
                </a:lnTo>
                <a:lnTo>
                  <a:pt x="1251960" y="1066448"/>
                </a:lnTo>
                <a:lnTo>
                  <a:pt x="1268570" y="1013429"/>
                </a:lnTo>
                <a:lnTo>
                  <a:pt x="1282641" y="954316"/>
                </a:lnTo>
                <a:lnTo>
                  <a:pt x="1331819" y="736762"/>
                </a:lnTo>
                <a:lnTo>
                  <a:pt x="1149179" y="736762"/>
                </a:lnTo>
                <a:lnTo>
                  <a:pt x="1087024" y="436939"/>
                </a:lnTo>
                <a:lnTo>
                  <a:pt x="977331" y="0"/>
                </a:lnTo>
                <a:close/>
              </a:path>
              <a:path w="2274570" h="1283335" fill="norm" stroke="1" extrusionOk="0">
                <a:moveTo>
                  <a:pt x="1498362" y="0"/>
                </a:moveTo>
                <a:lnTo>
                  <a:pt x="1288128" y="0"/>
                </a:lnTo>
                <a:lnTo>
                  <a:pt x="1196717" y="438771"/>
                </a:lnTo>
                <a:lnTo>
                  <a:pt x="1149179" y="736762"/>
                </a:lnTo>
                <a:lnTo>
                  <a:pt x="1331819" y="736762"/>
                </a:lnTo>
                <a:lnTo>
                  <a:pt x="1498362" y="0"/>
                </a:lnTo>
                <a:close/>
              </a:path>
              <a:path w="2274570" h="1283335" fill="norm" stroke="1" extrusionOk="0">
                <a:moveTo>
                  <a:pt x="1974589" y="0"/>
                </a:moveTo>
                <a:lnTo>
                  <a:pt x="1678420" y="0"/>
                </a:lnTo>
                <a:lnTo>
                  <a:pt x="1678420" y="1279741"/>
                </a:lnTo>
                <a:lnTo>
                  <a:pt x="1879523" y="1279741"/>
                </a:lnTo>
                <a:lnTo>
                  <a:pt x="1879523" y="798918"/>
                </a:lnTo>
                <a:lnTo>
                  <a:pt x="1974589" y="798918"/>
                </a:lnTo>
                <a:lnTo>
                  <a:pt x="2026623" y="796304"/>
                </a:lnTo>
                <a:lnTo>
                  <a:pt x="2073702" y="788464"/>
                </a:lnTo>
                <a:lnTo>
                  <a:pt x="2115826" y="775397"/>
                </a:lnTo>
                <a:lnTo>
                  <a:pt x="2152994" y="757103"/>
                </a:lnTo>
                <a:lnTo>
                  <a:pt x="2185207" y="733580"/>
                </a:lnTo>
                <a:lnTo>
                  <a:pt x="2212464" y="704830"/>
                </a:lnTo>
                <a:lnTo>
                  <a:pt x="2234765" y="670851"/>
                </a:lnTo>
                <a:lnTo>
                  <a:pt x="2252110" y="631643"/>
                </a:lnTo>
                <a:lnTo>
                  <a:pt x="2256442" y="616106"/>
                </a:lnTo>
                <a:lnTo>
                  <a:pt x="1879523" y="616106"/>
                </a:lnTo>
                <a:lnTo>
                  <a:pt x="1879523" y="182821"/>
                </a:lnTo>
                <a:lnTo>
                  <a:pt x="2256439" y="182821"/>
                </a:lnTo>
                <a:lnTo>
                  <a:pt x="2252110" y="167296"/>
                </a:lnTo>
                <a:lnTo>
                  <a:pt x="2234765" y="128087"/>
                </a:lnTo>
                <a:lnTo>
                  <a:pt x="2212464" y="94106"/>
                </a:lnTo>
                <a:lnTo>
                  <a:pt x="2185207" y="65352"/>
                </a:lnTo>
                <a:lnTo>
                  <a:pt x="2152994" y="41826"/>
                </a:lnTo>
                <a:lnTo>
                  <a:pt x="2115826" y="23527"/>
                </a:lnTo>
                <a:lnTo>
                  <a:pt x="2073702" y="10456"/>
                </a:lnTo>
                <a:lnTo>
                  <a:pt x="2026623" y="2614"/>
                </a:lnTo>
                <a:lnTo>
                  <a:pt x="1974589" y="0"/>
                </a:lnTo>
                <a:close/>
              </a:path>
              <a:path w="2274570" h="1283335" fill="norm" stroke="1" extrusionOk="0">
                <a:moveTo>
                  <a:pt x="2256439" y="182821"/>
                </a:moveTo>
                <a:lnTo>
                  <a:pt x="1974589" y="182821"/>
                </a:lnTo>
                <a:lnTo>
                  <a:pt x="1997728" y="184535"/>
                </a:lnTo>
                <a:lnTo>
                  <a:pt x="2017781" y="189677"/>
                </a:lnTo>
                <a:lnTo>
                  <a:pt x="2059429" y="226355"/>
                </a:lnTo>
                <a:lnTo>
                  <a:pt x="2071767" y="272972"/>
                </a:lnTo>
                <a:lnTo>
                  <a:pt x="2073308" y="303477"/>
                </a:lnTo>
                <a:lnTo>
                  <a:pt x="2073308" y="495440"/>
                </a:lnTo>
                <a:lnTo>
                  <a:pt x="2067141" y="551662"/>
                </a:lnTo>
                <a:lnTo>
                  <a:pt x="2048628" y="588683"/>
                </a:lnTo>
                <a:lnTo>
                  <a:pt x="1997728" y="614392"/>
                </a:lnTo>
                <a:lnTo>
                  <a:pt x="1974589" y="616106"/>
                </a:lnTo>
                <a:lnTo>
                  <a:pt x="2256442" y="616106"/>
                </a:lnTo>
                <a:lnTo>
                  <a:pt x="2264500" y="587206"/>
                </a:lnTo>
                <a:lnTo>
                  <a:pt x="2271934" y="537540"/>
                </a:lnTo>
                <a:lnTo>
                  <a:pt x="2274412" y="482644"/>
                </a:lnTo>
                <a:lnTo>
                  <a:pt x="2274412" y="316283"/>
                </a:lnTo>
                <a:lnTo>
                  <a:pt x="2271934" y="261394"/>
                </a:lnTo>
                <a:lnTo>
                  <a:pt x="2264500" y="211732"/>
                </a:lnTo>
                <a:lnTo>
                  <a:pt x="2256439" y="182821"/>
                </a:lnTo>
                <a:close/>
              </a:path>
            </a:pathLst>
          </a:custGeom>
          <a:solidFill>
            <a:srgbClr val="337948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6" name="object 6"/>
          <p:cNvSpPr/>
          <p:nvPr/>
        </p:nvSpPr>
        <p:spPr bwMode="auto">
          <a:xfrm>
            <a:off x="6496489" y="2813898"/>
            <a:ext cx="1407160" cy="500380"/>
          </a:xfrm>
          <a:custGeom>
            <a:avLst/>
            <a:gdLst/>
            <a:ahLst/>
            <a:cxnLst/>
            <a:rect l="l" t="t" r="r" b="b"/>
            <a:pathLst>
              <a:path w="1407159" h="500379" fill="norm" stroke="1" extrusionOk="0">
                <a:moveTo>
                  <a:pt x="287769" y="89745"/>
                </a:moveTo>
                <a:lnTo>
                  <a:pt x="148560" y="89745"/>
                </a:lnTo>
                <a:lnTo>
                  <a:pt x="159653" y="90417"/>
                </a:lnTo>
                <a:lnTo>
                  <a:pt x="169401" y="92433"/>
                </a:lnTo>
                <a:lnTo>
                  <a:pt x="196839" y="121735"/>
                </a:lnTo>
                <a:lnTo>
                  <a:pt x="197637" y="131085"/>
                </a:lnTo>
                <a:lnTo>
                  <a:pt x="197637" y="131755"/>
                </a:lnTo>
                <a:lnTo>
                  <a:pt x="183896" y="176249"/>
                </a:lnTo>
                <a:lnTo>
                  <a:pt x="6052" y="411736"/>
                </a:lnTo>
                <a:lnTo>
                  <a:pt x="6052" y="494759"/>
                </a:lnTo>
                <a:lnTo>
                  <a:pt x="295111" y="494759"/>
                </a:lnTo>
                <a:lnTo>
                  <a:pt x="295111" y="406029"/>
                </a:lnTo>
                <a:lnTo>
                  <a:pt x="128058" y="406029"/>
                </a:lnTo>
                <a:lnTo>
                  <a:pt x="248390" y="254096"/>
                </a:lnTo>
                <a:lnTo>
                  <a:pt x="274450" y="210774"/>
                </a:lnTo>
                <a:lnTo>
                  <a:pt x="289522" y="161879"/>
                </a:lnTo>
                <a:lnTo>
                  <a:pt x="292420" y="128393"/>
                </a:lnTo>
                <a:lnTo>
                  <a:pt x="291358" y="108963"/>
                </a:lnTo>
                <a:lnTo>
                  <a:pt x="288174" y="91003"/>
                </a:lnTo>
                <a:lnTo>
                  <a:pt x="287769" y="89745"/>
                </a:lnTo>
                <a:close/>
              </a:path>
              <a:path w="1407159" h="500379" fill="norm" stroke="1" extrusionOk="0">
                <a:moveTo>
                  <a:pt x="147890" y="1005"/>
                </a:moveTo>
                <a:lnTo>
                  <a:pt x="108062" y="5332"/>
                </a:lnTo>
                <a:lnTo>
                  <a:pt x="57973" y="27949"/>
                </a:lnTo>
                <a:lnTo>
                  <a:pt x="22020" y="68563"/>
                </a:lnTo>
                <a:lnTo>
                  <a:pt x="7016" y="104703"/>
                </a:lnTo>
                <a:lnTo>
                  <a:pt x="0" y="147220"/>
                </a:lnTo>
                <a:lnTo>
                  <a:pt x="0" y="147555"/>
                </a:lnTo>
                <a:lnTo>
                  <a:pt x="94447" y="147555"/>
                </a:lnTo>
                <a:lnTo>
                  <a:pt x="94447" y="147220"/>
                </a:lnTo>
                <a:lnTo>
                  <a:pt x="96655" y="134227"/>
                </a:lnTo>
                <a:lnTo>
                  <a:pt x="119194" y="98156"/>
                </a:lnTo>
                <a:lnTo>
                  <a:pt x="148560" y="89745"/>
                </a:lnTo>
                <a:lnTo>
                  <a:pt x="287769" y="89745"/>
                </a:lnTo>
                <a:lnTo>
                  <a:pt x="282869" y="74514"/>
                </a:lnTo>
                <a:lnTo>
                  <a:pt x="254604" y="34327"/>
                </a:lnTo>
                <a:lnTo>
                  <a:pt x="208987" y="9424"/>
                </a:lnTo>
                <a:lnTo>
                  <a:pt x="169914" y="1941"/>
                </a:lnTo>
                <a:lnTo>
                  <a:pt x="147890" y="1005"/>
                </a:lnTo>
                <a:close/>
              </a:path>
              <a:path w="1407159" h="500379" fill="norm" stroke="1" extrusionOk="0">
                <a:moveTo>
                  <a:pt x="506801" y="0"/>
                </a:moveTo>
                <a:lnTo>
                  <a:pt x="443985" y="9117"/>
                </a:lnTo>
                <a:lnTo>
                  <a:pt x="398061" y="36470"/>
                </a:lnTo>
                <a:lnTo>
                  <a:pt x="369954" y="80290"/>
                </a:lnTo>
                <a:lnTo>
                  <a:pt x="360585" y="138812"/>
                </a:lnTo>
                <a:lnTo>
                  <a:pt x="360585" y="360983"/>
                </a:lnTo>
                <a:lnTo>
                  <a:pt x="369914" y="419091"/>
                </a:lnTo>
                <a:lnTo>
                  <a:pt x="397893" y="463001"/>
                </a:lnTo>
                <a:lnTo>
                  <a:pt x="443779" y="490604"/>
                </a:lnTo>
                <a:lnTo>
                  <a:pt x="506801" y="499806"/>
                </a:lnTo>
                <a:lnTo>
                  <a:pt x="540314" y="497527"/>
                </a:lnTo>
                <a:lnTo>
                  <a:pt x="594681" y="479292"/>
                </a:lnTo>
                <a:lnTo>
                  <a:pt x="631926" y="443263"/>
                </a:lnTo>
                <a:lnTo>
                  <a:pt x="645802" y="411066"/>
                </a:lnTo>
                <a:lnTo>
                  <a:pt x="506801" y="411066"/>
                </a:lnTo>
                <a:lnTo>
                  <a:pt x="493772" y="409879"/>
                </a:lnTo>
                <a:lnTo>
                  <a:pt x="460060" y="381542"/>
                </a:lnTo>
                <a:lnTo>
                  <a:pt x="452687" y="337455"/>
                </a:lnTo>
                <a:lnTo>
                  <a:pt x="452687" y="162340"/>
                </a:lnTo>
                <a:lnTo>
                  <a:pt x="460060" y="118259"/>
                </a:lnTo>
                <a:lnTo>
                  <a:pt x="493772" y="89917"/>
                </a:lnTo>
                <a:lnTo>
                  <a:pt x="506801" y="88730"/>
                </a:lnTo>
                <a:lnTo>
                  <a:pt x="645881" y="88730"/>
                </a:lnTo>
                <a:lnTo>
                  <a:pt x="643681" y="80081"/>
                </a:lnTo>
                <a:lnTo>
                  <a:pt x="615698" y="36302"/>
                </a:lnTo>
                <a:lnTo>
                  <a:pt x="569821" y="9076"/>
                </a:lnTo>
                <a:lnTo>
                  <a:pt x="540453" y="2269"/>
                </a:lnTo>
                <a:lnTo>
                  <a:pt x="506801" y="0"/>
                </a:lnTo>
                <a:close/>
              </a:path>
              <a:path w="1407159" h="500379" fill="norm" stroke="1" extrusionOk="0">
                <a:moveTo>
                  <a:pt x="645881" y="88730"/>
                </a:moveTo>
                <a:lnTo>
                  <a:pt x="506801" y="88730"/>
                </a:lnTo>
                <a:lnTo>
                  <a:pt x="519823" y="89917"/>
                </a:lnTo>
                <a:lnTo>
                  <a:pt x="530998" y="93480"/>
                </a:lnTo>
                <a:lnTo>
                  <a:pt x="557634" y="130874"/>
                </a:lnTo>
                <a:lnTo>
                  <a:pt x="560914" y="162340"/>
                </a:lnTo>
                <a:lnTo>
                  <a:pt x="560914" y="337455"/>
                </a:lnTo>
                <a:lnTo>
                  <a:pt x="553537" y="381542"/>
                </a:lnTo>
                <a:lnTo>
                  <a:pt x="519823" y="409879"/>
                </a:lnTo>
                <a:lnTo>
                  <a:pt x="506801" y="411066"/>
                </a:lnTo>
                <a:lnTo>
                  <a:pt x="645802" y="411066"/>
                </a:lnTo>
                <a:lnTo>
                  <a:pt x="650664" y="392088"/>
                </a:lnTo>
                <a:lnTo>
                  <a:pt x="653006" y="360983"/>
                </a:lnTo>
                <a:lnTo>
                  <a:pt x="653006" y="138812"/>
                </a:lnTo>
                <a:lnTo>
                  <a:pt x="650675" y="107578"/>
                </a:lnTo>
                <a:lnTo>
                  <a:pt x="645881" y="88730"/>
                </a:lnTo>
                <a:close/>
              </a:path>
              <a:path w="1407159" h="500379" fill="norm" stroke="1" extrusionOk="0">
                <a:moveTo>
                  <a:pt x="1008114" y="89745"/>
                </a:moveTo>
                <a:lnTo>
                  <a:pt x="868905" y="89745"/>
                </a:lnTo>
                <a:lnTo>
                  <a:pt x="879996" y="90417"/>
                </a:lnTo>
                <a:lnTo>
                  <a:pt x="889742" y="92433"/>
                </a:lnTo>
                <a:lnTo>
                  <a:pt x="917183" y="121735"/>
                </a:lnTo>
                <a:lnTo>
                  <a:pt x="917982" y="131085"/>
                </a:lnTo>
                <a:lnTo>
                  <a:pt x="917982" y="131755"/>
                </a:lnTo>
                <a:lnTo>
                  <a:pt x="904240" y="176249"/>
                </a:lnTo>
                <a:lnTo>
                  <a:pt x="726396" y="411736"/>
                </a:lnTo>
                <a:lnTo>
                  <a:pt x="726396" y="494759"/>
                </a:lnTo>
                <a:lnTo>
                  <a:pt x="1015455" y="494759"/>
                </a:lnTo>
                <a:lnTo>
                  <a:pt x="1015455" y="406029"/>
                </a:lnTo>
                <a:lnTo>
                  <a:pt x="848403" y="406029"/>
                </a:lnTo>
                <a:lnTo>
                  <a:pt x="968734" y="254096"/>
                </a:lnTo>
                <a:lnTo>
                  <a:pt x="994794" y="210774"/>
                </a:lnTo>
                <a:lnTo>
                  <a:pt x="1009867" y="161879"/>
                </a:lnTo>
                <a:lnTo>
                  <a:pt x="1012764" y="128393"/>
                </a:lnTo>
                <a:lnTo>
                  <a:pt x="1011703" y="108963"/>
                </a:lnTo>
                <a:lnTo>
                  <a:pt x="1008519" y="91003"/>
                </a:lnTo>
                <a:lnTo>
                  <a:pt x="1008114" y="89745"/>
                </a:lnTo>
                <a:close/>
              </a:path>
              <a:path w="1407159" h="500379" fill="norm" stroke="1" extrusionOk="0">
                <a:moveTo>
                  <a:pt x="868235" y="1005"/>
                </a:moveTo>
                <a:lnTo>
                  <a:pt x="828406" y="5332"/>
                </a:lnTo>
                <a:lnTo>
                  <a:pt x="778312" y="27949"/>
                </a:lnTo>
                <a:lnTo>
                  <a:pt x="742364" y="68563"/>
                </a:lnTo>
                <a:lnTo>
                  <a:pt x="727361" y="104703"/>
                </a:lnTo>
                <a:lnTo>
                  <a:pt x="720344" y="147220"/>
                </a:lnTo>
                <a:lnTo>
                  <a:pt x="720344" y="147555"/>
                </a:lnTo>
                <a:lnTo>
                  <a:pt x="814791" y="147555"/>
                </a:lnTo>
                <a:lnTo>
                  <a:pt x="814791" y="147220"/>
                </a:lnTo>
                <a:lnTo>
                  <a:pt x="816999" y="134227"/>
                </a:lnTo>
                <a:lnTo>
                  <a:pt x="839538" y="98156"/>
                </a:lnTo>
                <a:lnTo>
                  <a:pt x="868905" y="89745"/>
                </a:lnTo>
                <a:lnTo>
                  <a:pt x="1008114" y="89745"/>
                </a:lnTo>
                <a:lnTo>
                  <a:pt x="1003214" y="74514"/>
                </a:lnTo>
                <a:lnTo>
                  <a:pt x="974949" y="34327"/>
                </a:lnTo>
                <a:lnTo>
                  <a:pt x="929332" y="9424"/>
                </a:lnTo>
                <a:lnTo>
                  <a:pt x="890259" y="1941"/>
                </a:lnTo>
                <a:lnTo>
                  <a:pt x="868235" y="1005"/>
                </a:lnTo>
                <a:close/>
              </a:path>
              <a:path w="1407159" h="500379" fill="norm" stroke="1" extrusionOk="0">
                <a:moveTo>
                  <a:pt x="1368827" y="207375"/>
                </a:moveTo>
                <a:lnTo>
                  <a:pt x="1276735" y="207375"/>
                </a:lnTo>
                <a:lnTo>
                  <a:pt x="1276735" y="495094"/>
                </a:lnTo>
                <a:lnTo>
                  <a:pt x="1368827" y="495094"/>
                </a:lnTo>
                <a:lnTo>
                  <a:pt x="1368827" y="207375"/>
                </a:lnTo>
                <a:close/>
              </a:path>
              <a:path w="1407159" h="500379" fill="norm" stroke="1" extrusionOk="0">
                <a:moveTo>
                  <a:pt x="1334221" y="6387"/>
                </a:moveTo>
                <a:lnTo>
                  <a:pt x="1230025" y="6387"/>
                </a:lnTo>
                <a:lnTo>
                  <a:pt x="1079443" y="335110"/>
                </a:lnTo>
                <a:lnTo>
                  <a:pt x="1079443" y="419809"/>
                </a:lnTo>
                <a:lnTo>
                  <a:pt x="1276735" y="419809"/>
                </a:lnTo>
                <a:lnTo>
                  <a:pt x="1276735" y="331068"/>
                </a:lnTo>
                <a:lnTo>
                  <a:pt x="1187670" y="331068"/>
                </a:lnTo>
                <a:lnTo>
                  <a:pt x="1334221" y="6387"/>
                </a:lnTo>
                <a:close/>
              </a:path>
              <a:path w="1407159" h="500379" fill="norm" stroke="1" extrusionOk="0">
                <a:moveTo>
                  <a:pt x="1407150" y="331068"/>
                </a:moveTo>
                <a:lnTo>
                  <a:pt x="1368827" y="331068"/>
                </a:lnTo>
                <a:lnTo>
                  <a:pt x="1368827" y="419809"/>
                </a:lnTo>
                <a:lnTo>
                  <a:pt x="1407150" y="419809"/>
                </a:lnTo>
                <a:lnTo>
                  <a:pt x="1407150" y="331068"/>
                </a:lnTo>
                <a:close/>
              </a:path>
            </a:pathLst>
          </a:custGeom>
          <a:solidFill>
            <a:srgbClr val="337948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 bwMode="auto">
          <a:xfrm>
            <a:off x="1149568" y="4918432"/>
            <a:ext cx="11178540" cy="23589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95"/>
              </a:spcBef>
              <a:defRPr/>
            </a:pPr>
            <a:r>
              <a:rPr sz="5250" spc="-60"/>
              <a:t>НАЗВАНИЕ</a:t>
            </a:r>
            <a:r>
              <a:rPr sz="5250" spc="-340"/>
              <a:t> </a:t>
            </a:r>
            <a:r>
              <a:rPr sz="5250" spc="-55"/>
              <a:t>ВАШЕГО</a:t>
            </a:r>
            <a:r>
              <a:rPr sz="5250" spc="-335"/>
              <a:t> </a:t>
            </a:r>
            <a:r>
              <a:rPr sz="5250" spc="-120"/>
              <a:t>П</a:t>
            </a:r>
            <a:r>
              <a:rPr sz="5250" spc="-35"/>
              <a:t>Р</a:t>
            </a:r>
            <a:r>
              <a:rPr sz="5250" spc="-105"/>
              <a:t>О</a:t>
            </a:r>
            <a:r>
              <a:rPr sz="5250" spc="-75"/>
              <a:t>Е</a:t>
            </a:r>
            <a:r>
              <a:rPr sz="5250" spc="65"/>
              <a:t>К</a:t>
            </a:r>
            <a:r>
              <a:rPr sz="5250" spc="-450"/>
              <a:t>Т</a:t>
            </a:r>
            <a:r>
              <a:rPr sz="5250" spc="50"/>
              <a:t>А</a:t>
            </a:r>
            <a:r>
              <a:rPr sz="5250" spc="-100"/>
              <a:t> </a:t>
            </a:r>
            <a:r>
              <a:rPr lang="ru-RU" sz="2000" b="0" i="1" u="none" strike="noStrike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Например "Интерактивная экскурсия для людей с ОВЗ", "Бал на ферме", "Курсы подготовки гидов для </a:t>
            </a:r>
            <a:r>
              <a:rPr lang="ru-RU" sz="2000" b="0" i="1" u="none" strike="noStrike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агрообъектов</a:t>
            </a:r>
            <a:r>
              <a:rPr lang="ru-RU" sz="2000" b="0" i="1" u="none" strike="noStrike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" и т.п.</a:t>
            </a:r>
            <a:br>
              <a:rPr lang="ru-RU" sz="2000" b="0" i="0" u="none" strike="noStrike">
                <a:solidFill>
                  <a:srgbClr val="000000"/>
                </a:solidFill>
                <a:latin typeface="Verdana"/>
                <a:ea typeface="Verdana"/>
                <a:cs typeface="Verdana"/>
              </a:rPr>
            </a:br>
            <a:br>
              <a:rPr lang="ru-RU" sz="2000" b="0" i="0" u="none" strike="noStrike">
                <a:solidFill>
                  <a:srgbClr val="000000"/>
                </a:solidFill>
                <a:latin typeface="Verdana"/>
                <a:ea typeface="Verdana"/>
                <a:cs typeface="Verdana"/>
              </a:rPr>
            </a:br>
            <a:r>
              <a:rPr lang="ru-RU" sz="2000" b="0" i="1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Если ваш проект соответствует одному из трех направлений конкурса, укажите - какому</a:t>
            </a:r>
            <a:endParaRPr sz="2000" b="0" i="1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3693993" y="2122706"/>
            <a:ext cx="11823700" cy="16338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1430">
              <a:lnSpc>
                <a:spcPct val="100499"/>
              </a:lnSpc>
              <a:spcBef>
                <a:spcPts val="95"/>
              </a:spcBef>
              <a:defRPr/>
            </a:pPr>
            <a:r>
              <a:rPr sz="5250"/>
              <a:t>ГОД</a:t>
            </a:r>
            <a:r>
              <a:rPr sz="5250" spc="-200"/>
              <a:t> </a:t>
            </a:r>
            <a:r>
              <a:rPr sz="5250" spc="-75"/>
              <a:t>ОСНОВАНИЯ</a:t>
            </a:r>
            <a:r>
              <a:rPr sz="5250" spc="-190"/>
              <a:t> </a:t>
            </a:r>
            <a:r>
              <a:rPr sz="5250"/>
              <a:t>И</a:t>
            </a:r>
            <a:r>
              <a:rPr sz="5250" spc="-190"/>
              <a:t> </a:t>
            </a:r>
            <a:r>
              <a:rPr sz="5250" spc="-90"/>
              <a:t>ОСНОВНОЙ </a:t>
            </a:r>
            <a:r>
              <a:rPr sz="5250" spc="-55"/>
              <a:t>ПРОФИЛЬ</a:t>
            </a:r>
            <a:r>
              <a:rPr sz="5250" spc="-405"/>
              <a:t> </a:t>
            </a:r>
            <a:r>
              <a:rPr sz="5250" spc="-25"/>
              <a:t>ВАШЕЙ</a:t>
            </a:r>
            <a:r>
              <a:rPr sz="5250" spc="-408"/>
              <a:t> </a:t>
            </a:r>
            <a:r>
              <a:rPr sz="5250" spc="-10"/>
              <a:t>КОМПАНИИ</a:t>
            </a:r>
            <a:endParaRPr sz="5250"/>
          </a:p>
        </p:txBody>
      </p:sp>
      <p:sp>
        <p:nvSpPr>
          <p:cNvPr id="3" name="object 3"/>
          <p:cNvSpPr txBox="1"/>
          <p:nvPr/>
        </p:nvSpPr>
        <p:spPr bwMode="auto">
          <a:xfrm>
            <a:off x="3693993" y="5018359"/>
            <a:ext cx="11104245" cy="16338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defRPr/>
            </a:pPr>
            <a:r>
              <a:rPr sz="5250" b="1" spc="-30">
                <a:solidFill>
                  <a:srgbClr val="8E8E90"/>
                </a:solidFill>
                <a:latin typeface="Verdana"/>
                <a:cs typeface="Verdana"/>
              </a:rPr>
              <a:t>О</a:t>
            </a:r>
            <a:r>
              <a:rPr sz="5250" b="1">
                <a:solidFill>
                  <a:srgbClr val="8E8E90"/>
                </a:solidFill>
                <a:latin typeface="Verdana"/>
                <a:cs typeface="Verdana"/>
              </a:rPr>
              <a:t>С</a:t>
            </a:r>
            <a:r>
              <a:rPr sz="5250" b="1" spc="-90">
                <a:solidFill>
                  <a:srgbClr val="8E8E90"/>
                </a:solidFill>
                <a:latin typeface="Verdana"/>
                <a:cs typeface="Verdana"/>
              </a:rPr>
              <a:t>НО</a:t>
            </a:r>
            <a:r>
              <a:rPr sz="5250" b="1" spc="-80">
                <a:solidFill>
                  <a:srgbClr val="8E8E90"/>
                </a:solidFill>
                <a:latin typeface="Verdana"/>
                <a:cs typeface="Verdana"/>
              </a:rPr>
              <a:t>В</a:t>
            </a:r>
            <a:r>
              <a:rPr sz="5250" b="1" spc="-433">
                <a:solidFill>
                  <a:srgbClr val="8E8E90"/>
                </a:solidFill>
                <a:latin typeface="Verdana"/>
                <a:cs typeface="Verdana"/>
              </a:rPr>
              <a:t>А</a:t>
            </a:r>
            <a:r>
              <a:rPr sz="5250" b="1" spc="-65">
                <a:solidFill>
                  <a:srgbClr val="8E8E90"/>
                </a:solidFill>
                <a:latin typeface="Verdana"/>
                <a:cs typeface="Verdana"/>
              </a:rPr>
              <a:t>Т</a:t>
            </a:r>
            <a:r>
              <a:rPr sz="5250" b="1" spc="50">
                <a:solidFill>
                  <a:srgbClr val="8E8E90"/>
                </a:solidFill>
                <a:latin typeface="Verdana"/>
                <a:cs typeface="Verdana"/>
              </a:rPr>
              <a:t>Е</a:t>
            </a:r>
            <a:r>
              <a:rPr sz="5250" b="1" spc="-105">
                <a:solidFill>
                  <a:srgbClr val="8E8E90"/>
                </a:solidFill>
                <a:latin typeface="Verdana"/>
                <a:cs typeface="Verdana"/>
              </a:rPr>
              <a:t>Л</a:t>
            </a:r>
            <a:r>
              <a:rPr sz="5250" b="1" spc="-430">
                <a:solidFill>
                  <a:srgbClr val="8E8E90"/>
                </a:solidFill>
                <a:latin typeface="Verdana"/>
                <a:cs typeface="Verdana"/>
              </a:rPr>
              <a:t>Ь</a:t>
            </a:r>
            <a:r>
              <a:rPr sz="5250" b="1" spc="-305">
                <a:solidFill>
                  <a:srgbClr val="8E8E90"/>
                </a:solidFill>
                <a:latin typeface="Verdana"/>
                <a:cs typeface="Verdana"/>
              </a:rPr>
              <a:t>/</a:t>
            </a:r>
            <a:r>
              <a:rPr sz="5250" b="1" spc="90">
                <a:solidFill>
                  <a:srgbClr val="8E8E90"/>
                </a:solidFill>
                <a:latin typeface="Verdana"/>
                <a:cs typeface="Verdana"/>
              </a:rPr>
              <a:t>В</a:t>
            </a:r>
            <a:r>
              <a:rPr sz="5250" b="1" spc="-40">
                <a:solidFill>
                  <a:srgbClr val="8E8E90"/>
                </a:solidFill>
                <a:latin typeface="Verdana"/>
                <a:cs typeface="Verdana"/>
              </a:rPr>
              <a:t>Л</a:t>
            </a:r>
            <a:r>
              <a:rPr sz="5250" b="1" spc="165">
                <a:solidFill>
                  <a:srgbClr val="8E8E90"/>
                </a:solidFill>
                <a:latin typeface="Verdana"/>
                <a:cs typeface="Verdana"/>
              </a:rPr>
              <a:t>А</a:t>
            </a:r>
            <a:r>
              <a:rPr sz="5250" b="1" spc="-45">
                <a:solidFill>
                  <a:srgbClr val="8E8E90"/>
                </a:solidFill>
                <a:latin typeface="Verdana"/>
                <a:cs typeface="Verdana"/>
              </a:rPr>
              <a:t>Д</a:t>
            </a:r>
            <a:r>
              <a:rPr sz="5250" b="1" spc="50">
                <a:solidFill>
                  <a:srgbClr val="8E8E90"/>
                </a:solidFill>
                <a:latin typeface="Verdana"/>
                <a:cs typeface="Verdana"/>
              </a:rPr>
              <a:t>Е</a:t>
            </a:r>
            <a:r>
              <a:rPr sz="5250" b="1" spc="-105">
                <a:solidFill>
                  <a:srgbClr val="8E8E90"/>
                </a:solidFill>
                <a:latin typeface="Verdana"/>
                <a:cs typeface="Verdana"/>
              </a:rPr>
              <a:t>Л</a:t>
            </a:r>
            <a:r>
              <a:rPr sz="5250" b="1" spc="-60">
                <a:solidFill>
                  <a:srgbClr val="8E8E90"/>
                </a:solidFill>
                <a:latin typeface="Verdana"/>
                <a:cs typeface="Verdana"/>
              </a:rPr>
              <a:t>Е</a:t>
            </a:r>
            <a:r>
              <a:rPr sz="5250" b="1" spc="65">
                <a:solidFill>
                  <a:srgbClr val="8E8E90"/>
                </a:solidFill>
                <a:latin typeface="Verdana"/>
                <a:cs typeface="Verdana"/>
              </a:rPr>
              <a:t>Ц</a:t>
            </a:r>
            <a:endParaRPr sz="52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defRPr/>
            </a:pPr>
            <a:r>
              <a:rPr sz="5250" b="1">
                <a:solidFill>
                  <a:srgbClr val="8E8E90"/>
                </a:solidFill>
                <a:latin typeface="Verdana"/>
                <a:cs typeface="Verdana"/>
              </a:rPr>
              <a:t>И</a:t>
            </a:r>
            <a:r>
              <a:rPr sz="5250" b="1" spc="-229">
                <a:solidFill>
                  <a:srgbClr val="8E8E90"/>
                </a:solidFill>
                <a:latin typeface="Verdana"/>
                <a:cs typeface="Verdana"/>
              </a:rPr>
              <a:t> </a:t>
            </a:r>
            <a:r>
              <a:rPr sz="5250" b="1" spc="-30">
                <a:solidFill>
                  <a:srgbClr val="8E8E90"/>
                </a:solidFill>
                <a:latin typeface="Verdana"/>
                <a:cs typeface="Verdana"/>
              </a:rPr>
              <a:t>КОМАНДА</a:t>
            </a:r>
            <a:r>
              <a:rPr sz="5250" b="1" spc="-229">
                <a:solidFill>
                  <a:srgbClr val="8E8E90"/>
                </a:solidFill>
                <a:latin typeface="Verdana"/>
                <a:cs typeface="Verdana"/>
              </a:rPr>
              <a:t> </a:t>
            </a:r>
            <a:r>
              <a:rPr sz="2000" i="1" spc="-50">
                <a:solidFill>
                  <a:schemeClr val="tx1"/>
                </a:solidFill>
                <a:latin typeface="Verdana"/>
                <a:cs typeface="Verdana"/>
              </a:rPr>
              <a:t>(КЛЮЧЕВЫЕ</a:t>
            </a:r>
            <a:r>
              <a:rPr sz="2000" i="1" spc="-17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sz="2000" i="1" spc="-10">
                <a:solidFill>
                  <a:schemeClr val="tx1"/>
                </a:solidFill>
                <a:latin typeface="Verdana"/>
                <a:cs typeface="Verdana"/>
              </a:rPr>
              <a:t>УЧАСТНИКИ)</a:t>
            </a:r>
            <a:endParaRPr sz="2000" i="1">
              <a:solidFill>
                <a:schemeClr val="tx1"/>
              </a:solidFill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/>
          <a:stretch/>
        </p:blipFill>
        <p:spPr bwMode="auto">
          <a:xfrm>
            <a:off x="2333026" y="2312084"/>
            <a:ext cx="873045" cy="87304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/>
          <a:stretch/>
        </p:blipFill>
        <p:spPr bwMode="auto">
          <a:xfrm>
            <a:off x="2333026" y="5006647"/>
            <a:ext cx="873045" cy="8730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1243806" y="1312152"/>
            <a:ext cx="9036844" cy="12155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95"/>
              </a:spcBef>
              <a:defRPr/>
            </a:pPr>
            <a:r>
              <a:rPr/>
              <a:t>ЗДЕСЬ</a:t>
            </a:r>
            <a:r>
              <a:rPr spc="-160"/>
              <a:t> </a:t>
            </a:r>
            <a:r>
              <a:rPr/>
              <a:t>ДОЛЖНО</a:t>
            </a:r>
            <a:r>
              <a:rPr spc="-145"/>
              <a:t> </a:t>
            </a:r>
            <a:r>
              <a:rPr/>
              <a:t>БЫТЬ</a:t>
            </a:r>
            <a:r>
              <a:rPr spc="-145"/>
              <a:t> </a:t>
            </a:r>
            <a:r>
              <a:rPr spc="-10"/>
              <a:t>ОПИСАНИЕ ВАШЕГО</a:t>
            </a:r>
            <a:r>
              <a:rPr spc="-204"/>
              <a:t> </a:t>
            </a:r>
            <a:r>
              <a:rPr spc="-10"/>
              <a:t>ПРОЕКТА</a:t>
            </a:r>
            <a:br>
              <a:rPr lang="ru-RU" spc="-10"/>
            </a:br>
            <a:r>
              <a:rPr lang="ru-RU" sz="2000" b="0" i="1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Порядка 1000 знаков и 2-4 иллюстрации/фотографии</a:t>
            </a:r>
            <a:endParaRPr sz="2000" b="0" i="1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1243806" y="1312152"/>
            <a:ext cx="9417844" cy="29291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95"/>
              </a:spcBef>
              <a:defRPr/>
            </a:pPr>
            <a:r>
              <a:rPr lang="ru-RU"/>
              <a:t>УКАЖИТЕ СТОИМОСТЬ ОСНОВНЫХ УСЛУГ, ВХОДЯЩИХ В ПРОЕКТ</a:t>
            </a:r>
            <a:br>
              <a:rPr lang="ru-RU"/>
            </a:br>
            <a:r>
              <a:rPr lang="ru-RU" sz="2000" b="0" i="1" u="none" strike="noStrike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Например стоимость проживания, стоимость экскурсий, </a:t>
            </a:r>
            <a:br>
              <a:rPr lang="ru-RU" sz="2000" b="0" i="1" u="none" strike="noStrike">
                <a:solidFill>
                  <a:srgbClr val="000000"/>
                </a:solidFill>
                <a:latin typeface="Verdana"/>
                <a:ea typeface="Verdana"/>
                <a:cs typeface="Verdana"/>
              </a:rPr>
            </a:br>
            <a:r>
              <a:rPr lang="ru-RU" sz="2000" b="0" i="1" u="none" strike="noStrike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стоимость дегустации и т.п.</a:t>
            </a:r>
            <a:br>
              <a:rPr lang="ru-RU" sz="3200" b="0" i="0" u="none" strike="noStrike">
                <a:solidFill>
                  <a:srgbClr val="000000"/>
                </a:solidFill>
                <a:latin typeface="Verdana"/>
                <a:ea typeface="Verdana"/>
                <a:cs typeface="Verdana"/>
              </a:rPr>
            </a:br>
            <a:br>
              <a:rPr lang="ru-RU" sz="3200" b="0" i="0" u="none" strike="noStrike">
                <a:solidFill>
                  <a:srgbClr val="000000"/>
                </a:solidFill>
                <a:latin typeface="Verdana"/>
                <a:ea typeface="Verdana"/>
                <a:cs typeface="Verdana"/>
              </a:rPr>
            </a:br>
            <a:br>
              <a:rPr lang="ru-RU"/>
            </a:br>
            <a:endParaRPr spc="-1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1243806" y="1312152"/>
            <a:ext cx="10256044" cy="16740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95"/>
              </a:spcBef>
              <a:defRPr/>
            </a:pPr>
            <a:r>
              <a:rPr lang="ru-RU" spc="-10"/>
              <a:t>НА ЭТОМ СЛАЙДЕ ОПИШИТЕ, ЧТО ВАС ВДОХНОВИЛО, КАК ПРИШЛА ИДЕЯ ПРОЕКТА И ЕСТЬ ЛИ ПЛАНЫ ПО РАЗВИТИЮ</a:t>
            </a:r>
            <a:br>
              <a:rPr lang="ru-RU" spc="-10"/>
            </a:br>
            <a:r>
              <a:rPr lang="ru-RU" sz="2000" b="0" i="1" spc="-1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500-800</a:t>
            </a:r>
            <a:r>
              <a:rPr lang="ru-RU" sz="2000" b="0" i="1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знаков и 1-3 иллюстрации/фотографии</a:t>
            </a:r>
            <a:endParaRPr lang="ru-RU" sz="2000" spc="-1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3851056" y="2059881"/>
            <a:ext cx="11488420" cy="24384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defRPr/>
            </a:pPr>
            <a:r>
              <a:rPr sz="5250"/>
              <a:t>ЗДЕСЬ</a:t>
            </a:r>
            <a:r>
              <a:rPr sz="5250" spc="-400"/>
              <a:t> </a:t>
            </a:r>
            <a:r>
              <a:rPr sz="5250" spc="-30"/>
              <a:t>ДОЛЖНЫ</a:t>
            </a:r>
            <a:r>
              <a:rPr sz="5250" spc="-390"/>
              <a:t> </a:t>
            </a:r>
            <a:r>
              <a:rPr sz="5250" spc="-20"/>
              <a:t>БЫТЬ</a:t>
            </a:r>
            <a:endParaRPr sz="5250"/>
          </a:p>
          <a:p>
            <a:pPr marL="12700" marR="5080">
              <a:lnSpc>
                <a:spcPct val="100499"/>
              </a:lnSpc>
              <a:defRPr/>
            </a:pPr>
            <a:r>
              <a:rPr sz="5250"/>
              <a:t>ВАШИ</a:t>
            </a:r>
            <a:r>
              <a:rPr sz="5250" spc="-395"/>
              <a:t> </a:t>
            </a:r>
            <a:r>
              <a:rPr sz="5250" spc="-145"/>
              <a:t>К</a:t>
            </a:r>
            <a:r>
              <a:rPr sz="5250" spc="-125"/>
              <a:t>О</a:t>
            </a:r>
            <a:r>
              <a:rPr sz="5250" spc="-100"/>
              <a:t>Н</a:t>
            </a:r>
            <a:r>
              <a:rPr sz="5250" spc="-470"/>
              <a:t>Т</a:t>
            </a:r>
            <a:r>
              <a:rPr sz="5250" spc="-75"/>
              <a:t>А</a:t>
            </a:r>
            <a:r>
              <a:rPr sz="5250" spc="45"/>
              <a:t>К</a:t>
            </a:r>
            <a:r>
              <a:rPr sz="5250" spc="-100"/>
              <a:t>Т</a:t>
            </a:r>
            <a:r>
              <a:rPr sz="5250" spc="-140"/>
              <a:t>НЫ</a:t>
            </a:r>
            <a:r>
              <a:rPr sz="5250" spc="30"/>
              <a:t>Е</a:t>
            </a:r>
            <a:r>
              <a:rPr sz="5250" spc="-325"/>
              <a:t> </a:t>
            </a:r>
            <a:r>
              <a:rPr sz="5250" spc="-25"/>
              <a:t>ДАННЫЕ, </a:t>
            </a:r>
            <a:r>
              <a:rPr sz="5250" spc="65"/>
              <a:t>С</a:t>
            </a:r>
            <a:r>
              <a:rPr sz="5250" spc="-35"/>
              <a:t>А</a:t>
            </a:r>
            <a:r>
              <a:rPr sz="5250" spc="-55"/>
              <a:t>Й</a:t>
            </a:r>
            <a:r>
              <a:rPr sz="5250" spc="-515"/>
              <a:t>Т</a:t>
            </a:r>
            <a:r>
              <a:rPr sz="5250" spc="70"/>
              <a:t>,</a:t>
            </a:r>
            <a:r>
              <a:rPr sz="5250" spc="-210"/>
              <a:t> </a:t>
            </a:r>
            <a:r>
              <a:rPr sz="5250" spc="-150"/>
              <a:t>QR-</a:t>
            </a:r>
            <a:r>
              <a:rPr sz="5250"/>
              <a:t>КОД</a:t>
            </a:r>
            <a:r>
              <a:rPr sz="5250" spc="-210"/>
              <a:t> </a:t>
            </a:r>
            <a:r>
              <a:rPr sz="5250"/>
              <a:t>И</a:t>
            </a:r>
            <a:r>
              <a:rPr sz="5250" spc="-200"/>
              <a:t> П</a:t>
            </a:r>
            <a:r>
              <a:rPr sz="5250" spc="-710"/>
              <a:t>Р</a:t>
            </a:r>
            <a:r>
              <a:rPr sz="5250" spc="-25"/>
              <a:t>.</a:t>
            </a:r>
            <a:endParaRPr sz="5250"/>
          </a:p>
        </p:txBody>
      </p:sp>
      <p:pic>
        <p:nvPicPr>
          <p:cNvPr id="3" name="object 3"/>
          <p:cNvPicPr/>
          <p:nvPr/>
        </p:nvPicPr>
        <p:blipFill>
          <a:blip r:embed="rId2"/>
          <a:stretch/>
        </p:blipFill>
        <p:spPr bwMode="auto">
          <a:xfrm>
            <a:off x="2333026" y="2312084"/>
            <a:ext cx="873045" cy="8730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3254891" y="4192720"/>
            <a:ext cx="13594715" cy="11442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defRPr/>
            </a:pPr>
            <a:r>
              <a:rPr sz="7300" spc="-90">
                <a:solidFill>
                  <a:srgbClr val="9A805C"/>
                </a:solidFill>
              </a:rPr>
              <a:t>СПАСИБО</a:t>
            </a:r>
            <a:r>
              <a:rPr sz="7300" spc="-408">
                <a:solidFill>
                  <a:srgbClr val="9A805C"/>
                </a:solidFill>
              </a:rPr>
              <a:t> </a:t>
            </a:r>
            <a:r>
              <a:rPr sz="7300">
                <a:solidFill>
                  <a:srgbClr val="9A805C"/>
                </a:solidFill>
              </a:rPr>
              <a:t>ЗА</a:t>
            </a:r>
            <a:r>
              <a:rPr sz="7300" spc="-400">
                <a:solidFill>
                  <a:srgbClr val="9A805C"/>
                </a:solidFill>
              </a:rPr>
              <a:t> </a:t>
            </a:r>
            <a:r>
              <a:rPr sz="7300" spc="-140">
                <a:solidFill>
                  <a:srgbClr val="9A805C"/>
                </a:solidFill>
              </a:rPr>
              <a:t>ВНИМАНИЕ</a:t>
            </a:r>
            <a:r>
              <a:rPr sz="7300" spc="-395">
                <a:solidFill>
                  <a:srgbClr val="9A805C"/>
                </a:solidFill>
              </a:rPr>
              <a:t> </a:t>
            </a:r>
            <a:r>
              <a:rPr sz="7300" spc="-50">
                <a:solidFill>
                  <a:srgbClr val="9A805C"/>
                </a:solidFill>
              </a:rPr>
              <a:t>!</a:t>
            </a:r>
            <a:endParaRPr sz="73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r7-office/2024.1.1.375</Application>
  <DocSecurity>0</DocSecurity>
  <PresentationFormat>Произвольный</PresentationFormat>
  <Paragraphs>0</Paragraphs>
  <Slides>7</Slides>
  <Notes>7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>ckch56@mail.ru</cp:lastModifiedBy>
  <cp:revision>7</cp:revision>
  <dcterms:created xsi:type="dcterms:W3CDTF">2024-08-08T06:02:37Z</dcterms:created>
  <dcterms:modified xsi:type="dcterms:W3CDTF">2024-09-26T12:16:24Z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2024-08-08T00:00:00Z</vt:filetime>
  </property>
  <property fmtid="{D5CDD505-2E9C-101B-9397-08002B2CF9AE}" pid="3" name="Creator">
    <vt:lpwstr>Adobe InDesign 17.4 (Macintosh)</vt:lpwstr>
  </property>
  <property fmtid="{D5CDD505-2E9C-101B-9397-08002B2CF9AE}" pid="4" name="LastSaved">
    <vt:filetime>2024-08-08T00:00:00Z</vt:filetime>
  </property>
  <property fmtid="{D5CDD505-2E9C-101B-9397-08002B2CF9AE}" pid="5" name="Producer">
    <vt:lpwstr>Adobe PDF Library 16.0.7</vt:lpwstr>
  </property>
</Properties>
</file>